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0694" autoAdjust="0"/>
  </p:normalViewPr>
  <p:slideViewPr>
    <p:cSldViewPr snapToGrid="0" showGuides="1">
      <p:cViewPr varScale="1">
        <p:scale>
          <a:sx n="112" d="100"/>
          <a:sy n="112" d="100"/>
        </p:scale>
        <p:origin x="1182" y="90"/>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we can see that the extension performs syntax checking and shows any errors in the program. We can fix this error here by adding our first query, &lt;click for </a:t>
            </a:r>
            <a:r>
              <a:rPr lang="en-US" dirty="0" err="1"/>
              <a:t>anim</a:t>
            </a:r>
            <a:r>
              <a:rPr lang="en-US" dirty="0"/>
              <a:t>&gt;, and you can see that with the help of autocomplete options I can quickly write out the statement.</a:t>
            </a:r>
          </a:p>
          <a:p>
            <a:r>
              <a:rPr lang="en-US" dirty="0"/>
              <a:t>This is a simple query to give a count of the number of rows in our cars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code has been written out, the extension can also be used to convert your HSQL code into ECL for execution. We can open up the command palette on </a:t>
            </a:r>
            <a:r>
              <a:rPr lang="en-US" dirty="0" err="1"/>
              <a:t>VSCode</a:t>
            </a:r>
            <a:r>
              <a:rPr lang="en-US" dirty="0"/>
              <a:t> &lt;click for </a:t>
            </a:r>
            <a:r>
              <a:rPr lang="en-US" dirty="0" err="1"/>
              <a:t>anim</a:t>
            </a:r>
            <a:r>
              <a:rPr lang="en-US" dirty="0"/>
              <a:t>&gt; by pressing </a:t>
            </a:r>
            <a:r>
              <a:rPr lang="en-US" dirty="0" err="1"/>
              <a:t>CTL+Shift+P</a:t>
            </a:r>
            <a:r>
              <a:rPr lang="en-US" dirty="0"/>
              <a:t>, and then select the command for translation. You can now see on the left the ECL code has been created. </a:t>
            </a:r>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a:t>
            </a:r>
            <a:r>
              <a:rPr lang="en-US" dirty="0" err="1"/>
              <a:t>VSCode</a:t>
            </a:r>
            <a:r>
              <a:rPr lang="en-US" dirty="0"/>
              <a:t> or have other workflows, There is also a CLI tool available for use, &lt;click for </a:t>
            </a:r>
            <a:r>
              <a:rPr lang="en-US" dirty="0" err="1"/>
              <a:t>anim</a:t>
            </a:r>
            <a:r>
              <a:rPr lang="en-US" dirty="0"/>
              <a:t>&gt; which you can use for syntax checking and translation.</a:t>
            </a:r>
          </a:p>
          <a:p>
            <a:r>
              <a:rPr lang="en-US" dirty="0"/>
              <a:t>Here I have deliberately inserted an invalid statement, and we can see that the tool will report any errors or warnings from compiling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once your code is ready, the CLI tool can also be used to submit &lt;click for </a:t>
            </a:r>
            <a:r>
              <a:rPr lang="en-US" dirty="0" err="1"/>
              <a:t>anim</a:t>
            </a:r>
            <a:r>
              <a:rPr lang="en-US" dirty="0"/>
              <a:t>&gt; HSQL programs to a cluster after translation, using ECL Client tools in the background.</a:t>
            </a:r>
          </a:p>
          <a:p>
            <a:endParaRPr lang="en-US" dirty="0"/>
          </a:p>
          <a:p>
            <a:r>
              <a:rPr lang="en-US" dirty="0"/>
              <a:t>We see that the dataset that we have contains 2499 elements, with the help of this simple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We had seen the select statement just now, and the select statement is the most important part of HSQL.</a:t>
            </a:r>
          </a:p>
          <a:p>
            <a:r>
              <a:rPr lang="en-US" dirty="0"/>
              <a:t>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we get an average price for the cars in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be used to perform complex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most expensive car in 2012 in this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tests by a person.</a:t>
            </a:r>
          </a:p>
          <a:p>
            <a:endParaRPr lang="en-US" dirty="0"/>
          </a:p>
          <a:p>
            <a:r>
              <a:rPr lang="en-US" dirty="0"/>
              <a:t>&lt;click for </a:t>
            </a:r>
            <a:r>
              <a:rPr lang="en-US" dirty="0" err="1"/>
              <a:t>anim</a:t>
            </a:r>
            <a:r>
              <a:rPr lang="en-US" dirty="0"/>
              <a:t>&gt;</a:t>
            </a:r>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using the plot statement. &lt;click for </a:t>
            </a:r>
            <a:r>
              <a:rPr lang="en-US" dirty="0" err="1"/>
              <a:t>anim</a:t>
            </a:r>
            <a:r>
              <a:rPr lang="en-US" dirty="0"/>
              <a:t>&gt;</a:t>
            </a:r>
          </a:p>
          <a:p>
            <a:endParaRPr lang="en-US" dirty="0"/>
          </a:p>
          <a:p>
            <a:r>
              <a:rPr lang="en-US" dirty="0"/>
              <a:t>Interestingly, most of these cars are from 2019, but we see some are from as far back as 1973.</a:t>
            </a:r>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 as a bubble plot.</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a:t>
            </a:r>
            <a:r>
              <a:rPr lang="en-US" baseline="0" dirty="0" err="1"/>
              <a:t>xxxxxxxxxxxxx</a:t>
            </a:r>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fast syntax checks.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a:t>
            </a:r>
            <a:r>
              <a:rPr lang="en-US" sz="1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them easier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great introduction, Mahdi. Hi, I’m Atreya, and I’ll be here to show off some of the things that you can do with HSQL!</a:t>
            </a:r>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a window from </a:t>
            </a:r>
            <a:r>
              <a:rPr lang="en-US" dirty="0" err="1"/>
              <a:t>VSCode</a:t>
            </a:r>
            <a:r>
              <a:rPr lang="en-US" dirty="0"/>
              <a:t>, it’s a great IDE and I have some HSQL files open. You can see some of the samples already in the source directory, and the </a:t>
            </a:r>
            <a:r>
              <a:rPr lang="en-US" dirty="0" err="1"/>
              <a:t>etc</a:t>
            </a:r>
            <a:r>
              <a:rPr lang="en-US" dirty="0"/>
              <a:t> directory has the dataset we’re going to be working with, a simple dataset of cars, and the HSQL extension.</a:t>
            </a:r>
          </a:p>
          <a:p>
            <a:endParaRPr lang="en-US" dirty="0"/>
          </a:p>
          <a:p>
            <a:r>
              <a:rPr lang="en-US" dirty="0"/>
              <a:t>To get started with HSQL, we can use the extension and its super easy to install. &lt;click for </a:t>
            </a:r>
            <a:r>
              <a:rPr lang="en-US" dirty="0" err="1"/>
              <a:t>anim</a:t>
            </a:r>
            <a:r>
              <a:rPr lang="en-US" dirty="0"/>
              <a:t>&gt; You can just right click on it, and that opens a context menu, and then we can click on install and its ready!</a:t>
            </a:r>
          </a:p>
          <a:p>
            <a:endParaRPr lang="en-US" dirty="0"/>
          </a:p>
          <a:p>
            <a:r>
              <a:rPr lang="en-US" dirty="0"/>
              <a:t>You can already see that the extension adds syntax highlighting.</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7027</TotalTime>
  <Words>2695</Words>
  <Application>Microsoft Office PowerPoint</Application>
  <PresentationFormat>On-screen Show (16:9)</PresentationFormat>
  <Paragraphs>491</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Atreya</cp:lastModifiedBy>
  <cp:revision>518</cp:revision>
  <dcterms:created xsi:type="dcterms:W3CDTF">2015-07-26T09:19:47Z</dcterms:created>
  <dcterms:modified xsi:type="dcterms:W3CDTF">2021-09-11T08:03:28Z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